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28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894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54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54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264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53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22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149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761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373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3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EBB6-9862-4EC0-B8C6-F0DDC30FC0DF}" type="datetimeFigureOut">
              <a:rPr lang="pl-PL" smtClean="0"/>
              <a:t>18.02.2023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dirty="0"/>
              <a:t>OPRACOWANIE SYSTEMU ZDALNEGO NADZORU ULI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/>
              <a:t>PSZCZELICH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971600" y="4725144"/>
            <a:ext cx="308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Autor: Daniel Różycki</a:t>
            </a:r>
          </a:p>
          <a:p>
            <a:r>
              <a:rPr lang="pl-PL" dirty="0" smtClean="0"/>
              <a:t>Promotor: dr inż. Michał </a:t>
            </a:r>
            <a:r>
              <a:rPr lang="pl-PL" dirty="0" err="1" smtClean="0"/>
              <a:t>Fularz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38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 descr="C:\Users\Daniel\Downloads\serial_studio_ma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95"/>
            <a:ext cx="11196736" cy="68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wias klamrowy otwierający 6"/>
          <p:cNvSpPr/>
          <p:nvPr/>
        </p:nvSpPr>
        <p:spPr>
          <a:xfrm>
            <a:off x="107504" y="2492896"/>
            <a:ext cx="45719" cy="28803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Nawias klamrowy otwierający 8"/>
          <p:cNvSpPr/>
          <p:nvPr/>
        </p:nvSpPr>
        <p:spPr>
          <a:xfrm>
            <a:off x="81215" y="2797954"/>
            <a:ext cx="72008" cy="1135101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Nawias klamrowy otwierający 9"/>
          <p:cNvSpPr/>
          <p:nvPr/>
        </p:nvSpPr>
        <p:spPr>
          <a:xfrm>
            <a:off x="107503" y="4149080"/>
            <a:ext cx="45719" cy="936104"/>
          </a:xfrm>
          <a:prstGeom prst="lef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182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C:\Users\Daniel\Downloads\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820472" cy="69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170" name="Picture 2" descr="File:Thats all folk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34" y="4564"/>
            <a:ext cx="9167434" cy="691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0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 descr="Rząd ule w polu obraz stock. Obraz złożonej z wiejski - 50957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17032"/>
            <a:ext cx="410702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3497281" cy="33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8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97734" y="-144463"/>
            <a:ext cx="8229600" cy="1143000"/>
          </a:xfrm>
        </p:spPr>
        <p:txBody>
          <a:bodyPr/>
          <a:lstStyle/>
          <a:p>
            <a:r>
              <a:rPr lang="pl-PL" dirty="0" smtClean="0"/>
              <a:t>Konkurencja, koszty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AutoShape 2" descr="control_bee_monit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 descr="control_bee_monit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1" y="908720"/>
            <a:ext cx="3223952" cy="326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3888879" cy="32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011155" cy="55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46363"/>
            <a:ext cx="4245450" cy="446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4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69160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01" y="515719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0335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4005064"/>
            <a:ext cx="1352105" cy="64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 descr="https://www.mouser.pl/images/marketingid/2018/img/199600425.png?v=100522.094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3284984"/>
            <a:ext cx="118912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2" y="1052736"/>
            <a:ext cx="2196325" cy="116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 descr="Computer icon (png symbol) bl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56" y="3782014"/>
            <a:ext cx="1739613" cy="17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Free Icon | Smartpho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22462"/>
            <a:ext cx="844353" cy="8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 flipV="1">
            <a:off x="1547664" y="4651821"/>
            <a:ext cx="354816" cy="25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oliniowy 9"/>
          <p:cNvCxnSpPr/>
          <p:nvPr/>
        </p:nvCxnSpPr>
        <p:spPr>
          <a:xfrm flipV="1">
            <a:off x="2508522" y="4777586"/>
            <a:ext cx="0" cy="26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oliniowy 11"/>
          <p:cNvCxnSpPr/>
          <p:nvPr/>
        </p:nvCxnSpPr>
        <p:spPr>
          <a:xfrm>
            <a:off x="3107343" y="4651821"/>
            <a:ext cx="341769" cy="25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oliniowy 13"/>
          <p:cNvCxnSpPr/>
          <p:nvPr/>
        </p:nvCxnSpPr>
        <p:spPr>
          <a:xfrm flipV="1">
            <a:off x="3107343" y="2348880"/>
            <a:ext cx="816585" cy="143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oliniowy 15"/>
          <p:cNvCxnSpPr/>
          <p:nvPr/>
        </p:nvCxnSpPr>
        <p:spPr>
          <a:xfrm>
            <a:off x="5076056" y="2348880"/>
            <a:ext cx="1152128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oliniowy 17"/>
          <p:cNvCxnSpPr/>
          <p:nvPr/>
        </p:nvCxnSpPr>
        <p:spPr>
          <a:xfrm>
            <a:off x="5436096" y="2060848"/>
            <a:ext cx="180020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4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9" name="Picture 3" descr="D:\Git\Zdalne-ule\programy\poprzednie_wersje\offline_zbieranie_danych_v3\showcase_v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6881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TODO zdjęcie ławeczki od Damiana</a:t>
            </a:r>
            <a:endParaRPr lang="pl-PL" dirty="0"/>
          </a:p>
        </p:txBody>
      </p:sp>
      <p:pic>
        <p:nvPicPr>
          <p:cNvPr id="1026" name="Picture 2" descr="D:\Uczelnia\semestr 7\praca inzynierska\zdj uli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 descr="D:\Uczelnia\semestr 7\praca inzynierska\esp-ma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-1539552"/>
            <a:ext cx="6422876" cy="85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2" name="Picture 2" descr="C:\Users\Daniel\Downloads\esp-master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" y="28600"/>
            <a:ext cx="9108925" cy="68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C:\Users\Daniel\Downloads\esp-slave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55" y="1700808"/>
            <a:ext cx="9168755" cy="44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25</Words>
  <Application>Microsoft Office PowerPoint</Application>
  <PresentationFormat>Pokaz na ekranie (4:3)</PresentationFormat>
  <Paragraphs>6</Paragraphs>
  <Slides>12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Motyw pakietu Office</vt:lpstr>
      <vt:lpstr>OPRACOWANIE SYSTEMU ZDALNEGO NADZORU ULI PSZCZELICH</vt:lpstr>
      <vt:lpstr>Problem</vt:lpstr>
      <vt:lpstr>Konkurencja, koszty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OPRACOWANIE SYSTEMU ZDALNEGO NADZORU ULI PSZCZELICH</dc:title>
  <dc:creator>Daniel</dc:creator>
  <cp:lastModifiedBy>Daniel</cp:lastModifiedBy>
  <cp:revision>12</cp:revision>
  <dcterms:created xsi:type="dcterms:W3CDTF">2023-01-21T22:15:09Z</dcterms:created>
  <dcterms:modified xsi:type="dcterms:W3CDTF">2023-02-18T18:05:09Z</dcterms:modified>
</cp:coreProperties>
</file>